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Chau Philomene" charset="1" panose="02000806040000020003"/>
      <p:regular r:id="rId14"/>
    </p:embeddedFont>
    <p:embeddedFont>
      <p:font typeface="Anton" charset="1" panose="00000500000000000000"/>
      <p:regular r:id="rId15"/>
    </p:embeddedFont>
    <p:embeddedFont>
      <p:font typeface="TT Norms" charset="1" panose="02000503030000020003"/>
      <p:regular r:id="rId16"/>
    </p:embeddedFont>
    <p:embeddedFont>
      <p:font typeface="TT Norms Bold" charset="1" panose="02000803030000020004"/>
      <p:regular r:id="rId17"/>
    </p:embeddedFont>
    <p:embeddedFont>
      <p:font typeface="Poppins Bold" charset="1" panose="00000800000000000000"/>
      <p:regular r:id="rId18"/>
    </p:embeddedFont>
    <p:embeddedFont>
      <p:font typeface="Poppins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https://scaleacres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jpeg" Type="http://schemas.openxmlformats.org/officeDocument/2006/relationships/image"/><Relationship Id="rId4" Target="https://scaleacres.com" TargetMode="External" Type="http://schemas.openxmlformats.org/officeDocument/2006/relationships/hyperlink"/><Relationship Id="rId5" Target="https://scaleacres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5.pn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14" Target="../media/image5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Relationship Id="rId6" Target="../media/image5.png" Type="http://schemas.openxmlformats.org/officeDocument/2006/relationships/image"/><Relationship Id="rId7" Target="https://scaleacres.com/our-work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jpeg" Type="http://schemas.openxmlformats.org/officeDocument/2006/relationships/image"/><Relationship Id="rId11" Target="../media/image41.jpe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tel:+919266023436" TargetMode="External" Type="http://schemas.openxmlformats.org/officeDocument/2006/relationships/hyperlink"/><Relationship Id="rId15" Target="https://scaleacres.com" TargetMode="External" Type="http://schemas.openxmlformats.org/officeDocument/2006/relationships/hyperlink"/><Relationship Id="rId16" Target="mailto:scaleacres@gmail.com" TargetMode="External" Type="http://schemas.openxmlformats.org/officeDocument/2006/relationships/hyperlink"/><Relationship Id="rId17" Target="mailto:scaleacres@gmail.com" TargetMode="External" Type="http://schemas.openxmlformats.org/officeDocument/2006/relationships/hyperlink"/><Relationship Id="rId18" Target="../media/image5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04008" y="1319212"/>
            <a:ext cx="11303538" cy="5651769"/>
            <a:chOff x="0" y="0"/>
            <a:chExt cx="812800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2EF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6985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655352" y="4145097"/>
            <a:ext cx="5939669" cy="7127466"/>
            <a:chOff x="0" y="0"/>
            <a:chExt cx="11062970" cy="132753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062970" cy="13275311"/>
            </a:xfrm>
            <a:custGeom>
              <a:avLst/>
              <a:gdLst/>
              <a:ahLst/>
              <a:cxnLst/>
              <a:rect r="r" b="b" t="t" l="l"/>
              <a:pathLst>
                <a:path h="13275311" w="11062970">
                  <a:moveTo>
                    <a:pt x="6649720" y="0"/>
                  </a:moveTo>
                  <a:lnTo>
                    <a:pt x="10779116" y="0"/>
                  </a:lnTo>
                  <a:cubicBezTo>
                    <a:pt x="10854399" y="0"/>
                    <a:pt x="10926598" y="29906"/>
                    <a:pt x="10979831" y="83139"/>
                  </a:cubicBezTo>
                  <a:cubicBezTo>
                    <a:pt x="11033064" y="136372"/>
                    <a:pt x="11062970" y="208571"/>
                    <a:pt x="11062970" y="283854"/>
                  </a:cubicBezTo>
                  <a:lnTo>
                    <a:pt x="11062970" y="12991457"/>
                  </a:lnTo>
                  <a:cubicBezTo>
                    <a:pt x="11062970" y="13148225"/>
                    <a:pt x="10935884" y="13275311"/>
                    <a:pt x="10779116" y="13275311"/>
                  </a:cubicBezTo>
                  <a:lnTo>
                    <a:pt x="283854" y="13275311"/>
                  </a:lnTo>
                  <a:cubicBezTo>
                    <a:pt x="127086" y="13275311"/>
                    <a:pt x="0" y="13148225"/>
                    <a:pt x="0" y="12991457"/>
                  </a:cubicBezTo>
                  <a:lnTo>
                    <a:pt x="0" y="6649720"/>
                  </a:lnTo>
                  <a:cubicBezTo>
                    <a:pt x="0" y="2976880"/>
                    <a:pt x="2976880" y="0"/>
                    <a:pt x="6649720" y="0"/>
                  </a:cubicBezTo>
                  <a:lnTo>
                    <a:pt x="0" y="0"/>
                  </a:lnTo>
                  <a:cubicBezTo>
                    <a:pt x="0" y="0"/>
                    <a:pt x="6649720" y="0"/>
                    <a:pt x="6649720" y="0"/>
                  </a:cubicBezTo>
                  <a:close/>
                </a:path>
              </a:pathLst>
            </a:custGeom>
            <a:blipFill>
              <a:blip r:embed="rId3"/>
              <a:stretch>
                <a:fillRect l="-40054" t="0" r="-40054" b="0"/>
              </a:stretch>
            </a:blipFill>
            <a:ln w="180975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1682461" y="8698215"/>
            <a:ext cx="11303538" cy="1120170"/>
          </a:xfrm>
          <a:custGeom>
            <a:avLst/>
            <a:gdLst/>
            <a:ahLst/>
            <a:cxnLst/>
            <a:rect r="r" b="b" t="t" l="l"/>
            <a:pathLst>
              <a:path h="1120170" w="11303538">
                <a:moveTo>
                  <a:pt x="0" y="0"/>
                </a:moveTo>
                <a:lnTo>
                  <a:pt x="11303538" y="0"/>
                </a:lnTo>
                <a:lnTo>
                  <a:pt x="11303538" y="1120170"/>
                </a:lnTo>
                <a:lnTo>
                  <a:pt x="0" y="11201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11074" y="1523622"/>
            <a:ext cx="3442093" cy="1114883"/>
          </a:xfrm>
          <a:custGeom>
            <a:avLst/>
            <a:gdLst/>
            <a:ahLst/>
            <a:cxnLst/>
            <a:rect r="r" b="b" t="t" l="l"/>
            <a:pathLst>
              <a:path h="1114883" w="3442093">
                <a:moveTo>
                  <a:pt x="0" y="0"/>
                </a:moveTo>
                <a:lnTo>
                  <a:pt x="3442094" y="0"/>
                </a:lnTo>
                <a:lnTo>
                  <a:pt x="3442094" y="1114883"/>
                </a:lnTo>
                <a:lnTo>
                  <a:pt x="0" y="11148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1389" r="0" b="-10735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90811" y="3376329"/>
            <a:ext cx="8272184" cy="1153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28"/>
              </a:lnSpc>
            </a:pPr>
            <a:r>
              <a:rPr lang="en-US" sz="8392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Leading Real-Estate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8100" y="4821404"/>
            <a:ext cx="7241790" cy="901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76"/>
              </a:lnSpc>
            </a:pPr>
            <a:r>
              <a:rPr lang="en-US" sz="6612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MARKETING AGENCY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37848" y="9032304"/>
            <a:ext cx="4588546" cy="44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6"/>
              </a:lnSpc>
            </a:pPr>
            <a:r>
              <a:rPr lang="en-US" sz="2900" u="sng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  <a:hlinkClick r:id="rId7" tooltip="https://scaleacres.com"/>
              </a:rPr>
              <a:t>www.scaleacres.com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94383" y="9258300"/>
            <a:ext cx="18876766" cy="3086100"/>
            <a:chOff x="0" y="0"/>
            <a:chExt cx="4971659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71659" cy="812800"/>
            </a:xfrm>
            <a:custGeom>
              <a:avLst/>
              <a:gdLst/>
              <a:ahLst/>
              <a:cxnLst/>
              <a:rect r="r" b="b" t="t" l="l"/>
              <a:pathLst>
                <a:path h="812800" w="4971659">
                  <a:moveTo>
                    <a:pt x="0" y="0"/>
                  </a:moveTo>
                  <a:lnTo>
                    <a:pt x="4971659" y="0"/>
                  </a:lnTo>
                  <a:lnTo>
                    <a:pt x="497165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971659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1389" r="0" b="-10735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46750" y="886783"/>
            <a:ext cx="7364309" cy="736430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2871532"/>
            <a:ext cx="5587072" cy="1697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About Our Company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105400"/>
            <a:ext cx="6696900" cy="1934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 u="sng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4" tooltip="https://scaleacres.com"/>
              </a:rPr>
              <a:t>Scale</a:t>
            </a:r>
            <a:r>
              <a:rPr lang="en-US" sz="2199" strike="noStrike" u="sng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5" tooltip="https://scaleacres.com"/>
              </a:rPr>
              <a:t>Acres</a:t>
            </a:r>
            <a:r>
              <a:rPr lang="en-US" sz="21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is a leading real estate Marketing Firm that specializes in property sales, Lead generation, and strategic growth. With a client-first approach and a deep market understanding, we simplify real estate decisions for individuals and businesses alike.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19270" y="3383519"/>
            <a:ext cx="2586640" cy="2586640"/>
          </a:xfrm>
          <a:custGeom>
            <a:avLst/>
            <a:gdLst/>
            <a:ahLst/>
            <a:cxnLst/>
            <a:rect r="r" b="b" t="t" l="l"/>
            <a:pathLst>
              <a:path h="2586640" w="2586640">
                <a:moveTo>
                  <a:pt x="0" y="0"/>
                </a:moveTo>
                <a:lnTo>
                  <a:pt x="2586640" y="0"/>
                </a:lnTo>
                <a:lnTo>
                  <a:pt x="2586640" y="2586640"/>
                </a:lnTo>
                <a:lnTo>
                  <a:pt x="0" y="2586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50680" y="3342563"/>
            <a:ext cx="2586640" cy="2586640"/>
          </a:xfrm>
          <a:custGeom>
            <a:avLst/>
            <a:gdLst/>
            <a:ahLst/>
            <a:cxnLst/>
            <a:rect r="r" b="b" t="t" l="l"/>
            <a:pathLst>
              <a:path h="2586640" w="2586640">
                <a:moveTo>
                  <a:pt x="0" y="0"/>
                </a:moveTo>
                <a:lnTo>
                  <a:pt x="2586640" y="0"/>
                </a:lnTo>
                <a:lnTo>
                  <a:pt x="2586640" y="2586640"/>
                </a:lnTo>
                <a:lnTo>
                  <a:pt x="0" y="2586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82090" y="3342563"/>
            <a:ext cx="2586640" cy="2586640"/>
          </a:xfrm>
          <a:custGeom>
            <a:avLst/>
            <a:gdLst/>
            <a:ahLst/>
            <a:cxnLst/>
            <a:rect r="r" b="b" t="t" l="l"/>
            <a:pathLst>
              <a:path h="2586640" w="2586640">
                <a:moveTo>
                  <a:pt x="0" y="0"/>
                </a:moveTo>
                <a:lnTo>
                  <a:pt x="2586640" y="0"/>
                </a:lnTo>
                <a:lnTo>
                  <a:pt x="2586640" y="2586640"/>
                </a:lnTo>
                <a:lnTo>
                  <a:pt x="0" y="2586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653747" y="9227447"/>
            <a:ext cx="19595494" cy="2031095"/>
            <a:chOff x="0" y="0"/>
            <a:chExt cx="5160953" cy="5349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160953" cy="534939"/>
            </a:xfrm>
            <a:custGeom>
              <a:avLst/>
              <a:gdLst/>
              <a:ahLst/>
              <a:cxnLst/>
              <a:rect r="r" b="b" t="t" l="l"/>
              <a:pathLst>
                <a:path h="534939" w="5160953">
                  <a:moveTo>
                    <a:pt x="0" y="0"/>
                  </a:moveTo>
                  <a:lnTo>
                    <a:pt x="5160953" y="0"/>
                  </a:lnTo>
                  <a:lnTo>
                    <a:pt x="5160953" y="534939"/>
                  </a:lnTo>
                  <a:lnTo>
                    <a:pt x="0" y="53493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5160953" cy="5539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968730" y="2333836"/>
            <a:ext cx="1639957" cy="1589268"/>
          </a:xfrm>
          <a:custGeom>
            <a:avLst/>
            <a:gdLst/>
            <a:ahLst/>
            <a:cxnLst/>
            <a:rect r="r" b="b" t="t" l="l"/>
            <a:pathLst>
              <a:path h="1589268" w="1639957">
                <a:moveTo>
                  <a:pt x="0" y="0"/>
                </a:moveTo>
                <a:lnTo>
                  <a:pt x="1639957" y="0"/>
                </a:lnTo>
                <a:lnTo>
                  <a:pt x="1639957" y="1589268"/>
                </a:lnTo>
                <a:lnTo>
                  <a:pt x="0" y="1589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939145" y="4012427"/>
            <a:ext cx="1320610" cy="1320610"/>
          </a:xfrm>
          <a:custGeom>
            <a:avLst/>
            <a:gdLst/>
            <a:ahLst/>
            <a:cxnLst/>
            <a:rect r="r" b="b" t="t" l="l"/>
            <a:pathLst>
              <a:path h="1320610" w="1320610">
                <a:moveTo>
                  <a:pt x="0" y="0"/>
                </a:moveTo>
                <a:lnTo>
                  <a:pt x="1320610" y="0"/>
                </a:lnTo>
                <a:lnTo>
                  <a:pt x="1320610" y="1320610"/>
                </a:lnTo>
                <a:lnTo>
                  <a:pt x="0" y="1320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64952" y="3971471"/>
            <a:ext cx="1420916" cy="1355199"/>
          </a:xfrm>
          <a:custGeom>
            <a:avLst/>
            <a:gdLst/>
            <a:ahLst/>
            <a:cxnLst/>
            <a:rect r="r" b="b" t="t" l="l"/>
            <a:pathLst>
              <a:path h="1355199" w="1420916">
                <a:moveTo>
                  <a:pt x="0" y="0"/>
                </a:moveTo>
                <a:lnTo>
                  <a:pt x="1420916" y="0"/>
                </a:lnTo>
                <a:lnTo>
                  <a:pt x="1420916" y="1355199"/>
                </a:lnTo>
                <a:lnTo>
                  <a:pt x="0" y="135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509357" y="1985208"/>
            <a:ext cx="7269285" cy="878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Our Best Services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36720" y="6729308"/>
            <a:ext cx="4189841" cy="187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Engag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 with qualified buyers and serious investors through targeted, data-driven marketing strategies that optimize conversions, speed up property sales, and deliver tangible results for real estate success.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88005" y="6219472"/>
            <a:ext cx="3903242" cy="38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66"/>
              </a:lnSpc>
              <a:spcBef>
                <a:spcPct val="0"/>
              </a:spcBef>
            </a:pPr>
            <a:r>
              <a:rPr lang="en-US" b="true" sz="23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LEAD GENERATION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49080" y="6758262"/>
            <a:ext cx="4189841" cy="187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Scale 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Acres offers custom website design and development services tailored to real estate businesses. We build responsive, SEO-optimized, and lead-converting websites that enhance your online presence and drive business growth.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15730" y="6004927"/>
            <a:ext cx="4573095" cy="76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26"/>
              </a:lnSpc>
              <a:spcBef>
                <a:spcPct val="0"/>
              </a:spcBef>
            </a:pPr>
            <a:r>
              <a:rPr lang="en-US" b="true" sz="22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WEBSITE DESIGN &amp; DEVELOPMENT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70965" y="6758262"/>
            <a:ext cx="4397726" cy="156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rive high-quality real estate leads with targeted advertising on Google and Meta. We optimize every campaign for visibility, engagement, and conversions to maximize ROI and accelerate property sales success.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95214" y="6012044"/>
            <a:ext cx="3903242" cy="784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66"/>
              </a:lnSpc>
              <a:spcBef>
                <a:spcPct val="0"/>
              </a:spcBef>
            </a:pPr>
            <a:r>
              <a:rPr lang="en-US" b="true" sz="23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GOOGLE ADS AND META ADS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8468469" y="4017856"/>
            <a:ext cx="1389162" cy="1317967"/>
          </a:xfrm>
          <a:custGeom>
            <a:avLst/>
            <a:gdLst/>
            <a:ahLst/>
            <a:cxnLst/>
            <a:rect r="r" b="b" t="t" l="l"/>
            <a:pathLst>
              <a:path h="1317967" w="1389162">
                <a:moveTo>
                  <a:pt x="0" y="0"/>
                </a:moveTo>
                <a:lnTo>
                  <a:pt x="1389162" y="0"/>
                </a:lnTo>
                <a:lnTo>
                  <a:pt x="1389162" y="1317967"/>
                </a:lnTo>
                <a:lnTo>
                  <a:pt x="0" y="13179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01389" r="0" b="-10735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8003" y="3260367"/>
            <a:ext cx="3411234" cy="3411234"/>
          </a:xfrm>
          <a:custGeom>
            <a:avLst/>
            <a:gdLst/>
            <a:ahLst/>
            <a:cxnLst/>
            <a:rect r="r" b="b" t="t" l="l"/>
            <a:pathLst>
              <a:path h="3411234" w="3411234">
                <a:moveTo>
                  <a:pt x="0" y="0"/>
                </a:moveTo>
                <a:lnTo>
                  <a:pt x="3411234" y="0"/>
                </a:lnTo>
                <a:lnTo>
                  <a:pt x="3411234" y="3411234"/>
                </a:lnTo>
                <a:lnTo>
                  <a:pt x="0" y="341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04114" y="3546477"/>
            <a:ext cx="2839013" cy="283901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370915" y="4749241"/>
            <a:ext cx="1525791" cy="433485"/>
          </a:xfrm>
          <a:custGeom>
            <a:avLst/>
            <a:gdLst/>
            <a:ahLst/>
            <a:cxnLst/>
            <a:rect r="r" b="b" t="t" l="l"/>
            <a:pathLst>
              <a:path h="433485" w="1525791">
                <a:moveTo>
                  <a:pt x="0" y="0"/>
                </a:moveTo>
                <a:lnTo>
                  <a:pt x="1525790" y="0"/>
                </a:lnTo>
                <a:lnTo>
                  <a:pt x="1525790" y="433485"/>
                </a:lnTo>
                <a:lnTo>
                  <a:pt x="0" y="4334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38383" y="3260367"/>
            <a:ext cx="3411234" cy="3411234"/>
          </a:xfrm>
          <a:custGeom>
            <a:avLst/>
            <a:gdLst/>
            <a:ahLst/>
            <a:cxnLst/>
            <a:rect r="r" b="b" t="t" l="l"/>
            <a:pathLst>
              <a:path h="3411234" w="3411234">
                <a:moveTo>
                  <a:pt x="0" y="0"/>
                </a:moveTo>
                <a:lnTo>
                  <a:pt x="3411234" y="0"/>
                </a:lnTo>
                <a:lnTo>
                  <a:pt x="3411234" y="3411234"/>
                </a:lnTo>
                <a:lnTo>
                  <a:pt x="0" y="341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724493" y="3546477"/>
            <a:ext cx="2839013" cy="283901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458763" y="3260367"/>
            <a:ext cx="3411234" cy="3411234"/>
          </a:xfrm>
          <a:custGeom>
            <a:avLst/>
            <a:gdLst/>
            <a:ahLst/>
            <a:cxnLst/>
            <a:rect r="r" b="b" t="t" l="l"/>
            <a:pathLst>
              <a:path h="3411234" w="3411234">
                <a:moveTo>
                  <a:pt x="0" y="0"/>
                </a:moveTo>
                <a:lnTo>
                  <a:pt x="3411234" y="0"/>
                </a:lnTo>
                <a:lnTo>
                  <a:pt x="3411234" y="3411234"/>
                </a:lnTo>
                <a:lnTo>
                  <a:pt x="0" y="341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744873" y="3546477"/>
            <a:ext cx="2839013" cy="2839013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1392542" y="4749241"/>
            <a:ext cx="1525791" cy="433485"/>
          </a:xfrm>
          <a:custGeom>
            <a:avLst/>
            <a:gdLst/>
            <a:ahLst/>
            <a:cxnLst/>
            <a:rect r="r" b="b" t="t" l="l"/>
            <a:pathLst>
              <a:path h="433485" w="1525791">
                <a:moveTo>
                  <a:pt x="0" y="0"/>
                </a:moveTo>
                <a:lnTo>
                  <a:pt x="1525791" y="0"/>
                </a:lnTo>
                <a:lnTo>
                  <a:pt x="1525791" y="433485"/>
                </a:lnTo>
                <a:lnTo>
                  <a:pt x="0" y="4334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31302" y="4312488"/>
            <a:ext cx="1327487" cy="1327487"/>
          </a:xfrm>
          <a:custGeom>
            <a:avLst/>
            <a:gdLst/>
            <a:ahLst/>
            <a:cxnLst/>
            <a:rect r="r" b="b" t="t" l="l"/>
            <a:pathLst>
              <a:path h="1327487" w="1327487">
                <a:moveTo>
                  <a:pt x="0" y="0"/>
                </a:moveTo>
                <a:lnTo>
                  <a:pt x="1327487" y="0"/>
                </a:lnTo>
                <a:lnTo>
                  <a:pt x="1327487" y="1327487"/>
                </a:lnTo>
                <a:lnTo>
                  <a:pt x="0" y="132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433744" y="4236071"/>
            <a:ext cx="1461271" cy="1461271"/>
          </a:xfrm>
          <a:custGeom>
            <a:avLst/>
            <a:gdLst/>
            <a:ahLst/>
            <a:cxnLst/>
            <a:rect r="r" b="b" t="t" l="l"/>
            <a:pathLst>
              <a:path h="1461271" w="1461271">
                <a:moveTo>
                  <a:pt x="0" y="0"/>
                </a:moveTo>
                <a:lnTo>
                  <a:pt x="1461271" y="0"/>
                </a:lnTo>
                <a:lnTo>
                  <a:pt x="1461271" y="1461271"/>
                </a:lnTo>
                <a:lnTo>
                  <a:pt x="0" y="14612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3663937" y="5547459"/>
            <a:ext cx="4058085" cy="5360540"/>
            <a:chOff x="0" y="0"/>
            <a:chExt cx="1068796" cy="141182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68796" cy="1411829"/>
            </a:xfrm>
            <a:custGeom>
              <a:avLst/>
              <a:gdLst/>
              <a:ahLst/>
              <a:cxnLst/>
              <a:rect r="r" b="b" t="t" l="l"/>
              <a:pathLst>
                <a:path h="1411829" w="1068796">
                  <a:moveTo>
                    <a:pt x="0" y="0"/>
                  </a:moveTo>
                  <a:lnTo>
                    <a:pt x="1068796" y="0"/>
                  </a:lnTo>
                  <a:lnTo>
                    <a:pt x="1068796" y="1411829"/>
                  </a:lnTo>
                  <a:lnTo>
                    <a:pt x="0" y="14118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068796" cy="14308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7897475" y="5547459"/>
            <a:ext cx="4058085" cy="5360540"/>
            <a:chOff x="0" y="0"/>
            <a:chExt cx="1068796" cy="141182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68796" cy="1411829"/>
            </a:xfrm>
            <a:custGeom>
              <a:avLst/>
              <a:gdLst/>
              <a:ahLst/>
              <a:cxnLst/>
              <a:rect r="r" b="b" t="t" l="l"/>
              <a:pathLst>
                <a:path h="1411829" w="1068796">
                  <a:moveTo>
                    <a:pt x="0" y="0"/>
                  </a:moveTo>
                  <a:lnTo>
                    <a:pt x="1068796" y="0"/>
                  </a:lnTo>
                  <a:lnTo>
                    <a:pt x="1068796" y="1411829"/>
                  </a:lnTo>
                  <a:lnTo>
                    <a:pt x="0" y="14118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1068796" cy="14308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050018" y="642399"/>
            <a:ext cx="1639957" cy="1589268"/>
          </a:xfrm>
          <a:custGeom>
            <a:avLst/>
            <a:gdLst/>
            <a:ahLst/>
            <a:cxnLst/>
            <a:rect r="r" b="b" t="t" l="l"/>
            <a:pathLst>
              <a:path h="1589268" w="1639957">
                <a:moveTo>
                  <a:pt x="0" y="0"/>
                </a:moveTo>
                <a:lnTo>
                  <a:pt x="1639957" y="0"/>
                </a:lnTo>
                <a:lnTo>
                  <a:pt x="1639957" y="1589268"/>
                </a:lnTo>
                <a:lnTo>
                  <a:pt x="0" y="15892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411180" y="4237157"/>
            <a:ext cx="1478149" cy="1478149"/>
          </a:xfrm>
          <a:custGeom>
            <a:avLst/>
            <a:gdLst/>
            <a:ahLst/>
            <a:cxnLst/>
            <a:rect r="r" b="b" t="t" l="l"/>
            <a:pathLst>
              <a:path h="1478149" w="1478149">
                <a:moveTo>
                  <a:pt x="0" y="0"/>
                </a:moveTo>
                <a:lnTo>
                  <a:pt x="1478150" y="0"/>
                </a:lnTo>
                <a:lnTo>
                  <a:pt x="1478150" y="1478149"/>
                </a:lnTo>
                <a:lnTo>
                  <a:pt x="0" y="1478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5509357" y="2072748"/>
            <a:ext cx="7269285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Workflow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74621" y="7624400"/>
            <a:ext cx="4189841" cy="2506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🔹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Identify the client's challenge or goal (e.g., generate quality leads for a real estate project).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Example: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 premium real estate project in Goa struggled to attract qualified leads through traditional methods.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2090010" y="7218654"/>
            <a:ext cx="1801292" cy="38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66"/>
              </a:lnSpc>
              <a:spcBef>
                <a:spcPct val="0"/>
              </a:spcBef>
            </a:pPr>
            <a:r>
              <a:rPr lang="en-US" b="true" sz="23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OBJECTIVE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049080" y="7624400"/>
            <a:ext cx="4189841" cy="2506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🔹 Explain you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r approach—campaigns, platforms used, creatives, landing pages, etc.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Example: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Scale Acres launched a targeted Google and Meta ads campaign with custom landing pages 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6758759" y="7209837"/>
            <a:ext cx="4573095" cy="371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26"/>
              </a:lnSpc>
              <a:spcBef>
                <a:spcPct val="0"/>
              </a:spcBef>
            </a:pPr>
            <a:r>
              <a:rPr lang="en-US" b="true" sz="22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STRATEGY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039145" y="7657713"/>
            <a:ext cx="4397726" cy="2192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🔹</a:t>
            </a: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Share the outcome with numbers (you can use dummy data).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Example: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Within 60 days, over 2,500 quality leads were generated with an average CPL of ₹420.</a:t>
            </a:r>
          </a:p>
          <a:p>
            <a:pPr algn="just" marL="0" indent="0" lvl="0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13081475" y="7122934"/>
            <a:ext cx="3903242" cy="38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66"/>
              </a:lnSpc>
              <a:spcBef>
                <a:spcPct val="0"/>
              </a:spcBef>
            </a:pPr>
            <a:r>
              <a:rPr lang="en-US" b="true" sz="2333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RESULTS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01389" r="0" b="-10735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81622" y="4978621"/>
            <a:ext cx="4746657" cy="3688160"/>
            <a:chOff x="0" y="0"/>
            <a:chExt cx="354731" cy="2756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4731" cy="275627"/>
            </a:xfrm>
            <a:custGeom>
              <a:avLst/>
              <a:gdLst/>
              <a:ahLst/>
              <a:cxnLst/>
              <a:rect r="r" b="b" t="t" l="l"/>
              <a:pathLst>
                <a:path h="275627" w="354731">
                  <a:moveTo>
                    <a:pt x="37514" y="0"/>
                  </a:moveTo>
                  <a:lnTo>
                    <a:pt x="317218" y="0"/>
                  </a:lnTo>
                  <a:cubicBezTo>
                    <a:pt x="337936" y="0"/>
                    <a:pt x="354731" y="16795"/>
                    <a:pt x="354731" y="37514"/>
                  </a:cubicBezTo>
                  <a:lnTo>
                    <a:pt x="354731" y="238113"/>
                  </a:lnTo>
                  <a:cubicBezTo>
                    <a:pt x="354731" y="258831"/>
                    <a:pt x="337936" y="275627"/>
                    <a:pt x="317218" y="275627"/>
                  </a:cubicBezTo>
                  <a:lnTo>
                    <a:pt x="37514" y="275627"/>
                  </a:lnTo>
                  <a:cubicBezTo>
                    <a:pt x="16795" y="275627"/>
                    <a:pt x="0" y="258831"/>
                    <a:pt x="0" y="238113"/>
                  </a:cubicBezTo>
                  <a:lnTo>
                    <a:pt x="0" y="37514"/>
                  </a:lnTo>
                  <a:cubicBezTo>
                    <a:pt x="0" y="16795"/>
                    <a:pt x="16795" y="0"/>
                    <a:pt x="37514" y="0"/>
                  </a:cubicBezTo>
                  <a:close/>
                </a:path>
              </a:pathLst>
            </a:custGeom>
            <a:blipFill>
              <a:blip r:embed="rId2"/>
              <a:stretch>
                <a:fillRect l="-4987" t="0" r="-4987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220959" y="4978621"/>
            <a:ext cx="4951074" cy="3688160"/>
          </a:xfrm>
          <a:custGeom>
            <a:avLst/>
            <a:gdLst/>
            <a:ahLst/>
            <a:cxnLst/>
            <a:rect r="r" b="b" t="t" l="l"/>
            <a:pathLst>
              <a:path h="3688160" w="4951074">
                <a:moveTo>
                  <a:pt x="0" y="0"/>
                </a:moveTo>
                <a:lnTo>
                  <a:pt x="4951074" y="0"/>
                </a:lnTo>
                <a:lnTo>
                  <a:pt x="4951074" y="3688160"/>
                </a:lnTo>
                <a:lnTo>
                  <a:pt x="0" y="3688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124" t="0" r="-35273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58595" y="4978621"/>
            <a:ext cx="4918227" cy="3658640"/>
          </a:xfrm>
          <a:custGeom>
            <a:avLst/>
            <a:gdLst/>
            <a:ahLst/>
            <a:cxnLst/>
            <a:rect r="r" b="b" t="t" l="l"/>
            <a:pathLst>
              <a:path h="3658640" w="4918227">
                <a:moveTo>
                  <a:pt x="0" y="0"/>
                </a:moveTo>
                <a:lnTo>
                  <a:pt x="4918227" y="0"/>
                </a:lnTo>
                <a:lnTo>
                  <a:pt x="4918227" y="3658639"/>
                </a:lnTo>
                <a:lnTo>
                  <a:pt x="0" y="3658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5" t="0" r="-60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301309" y="4978621"/>
            <a:ext cx="6426484" cy="3688160"/>
          </a:xfrm>
          <a:custGeom>
            <a:avLst/>
            <a:gdLst/>
            <a:ahLst/>
            <a:cxnLst/>
            <a:rect r="r" b="b" t="t" l="l"/>
            <a:pathLst>
              <a:path h="3688160" w="6426484">
                <a:moveTo>
                  <a:pt x="0" y="0"/>
                </a:moveTo>
                <a:lnTo>
                  <a:pt x="6426484" y="0"/>
                </a:lnTo>
                <a:lnTo>
                  <a:pt x="6426484" y="3688160"/>
                </a:lnTo>
                <a:lnTo>
                  <a:pt x="0" y="3688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13" t="0" r="-1013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388902" y="1445566"/>
            <a:ext cx="6880590" cy="117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b="true">
                <a:solidFill>
                  <a:srgbClr val="001737"/>
                </a:solidFill>
                <a:latin typeface="Poppins Bold"/>
                <a:ea typeface="Poppins Bold"/>
                <a:cs typeface="Poppins Bold"/>
                <a:sym typeface="Poppins Bold"/>
              </a:rPr>
              <a:t>Our Portfolio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61131" y="3132142"/>
            <a:ext cx="15795101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We’ve successfully delivered ove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 15,000+ qualified leads for real estate clients through targeted campaigns across Google, Meta, and landing pages — with an average CPL of ₹350–₹450.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1389" r="0" b="-10735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-294383" y="9258300"/>
            <a:ext cx="18876766" cy="3086100"/>
            <a:chOff x="0" y="0"/>
            <a:chExt cx="4971659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971659" cy="812800"/>
            </a:xfrm>
            <a:custGeom>
              <a:avLst/>
              <a:gdLst/>
              <a:ahLst/>
              <a:cxnLst/>
              <a:rect r="r" b="b" t="t" l="l"/>
              <a:pathLst>
                <a:path h="812800" w="4971659">
                  <a:moveTo>
                    <a:pt x="0" y="0"/>
                  </a:moveTo>
                  <a:lnTo>
                    <a:pt x="4971659" y="0"/>
                  </a:lnTo>
                  <a:lnTo>
                    <a:pt x="497165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4971659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003818" y="9526610"/>
            <a:ext cx="3826537" cy="479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FFFFF"/>
                </a:solidFill>
                <a:latin typeface="Chau Philomene"/>
                <a:ea typeface="Chau Philomene"/>
                <a:cs typeface="Chau Philomene"/>
                <a:sym typeface="Chau Philomene"/>
                <a:hlinkClick r:id="rId7" tooltip="https://scaleacres.com/our-work/"/>
              </a:rPr>
              <a:t>www.scaleacres.com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46284" y="9545660"/>
            <a:ext cx="3198999" cy="44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6"/>
              </a:lnSpc>
            </a:pPr>
            <a:r>
              <a:rPr lang="en-US" sz="2900">
                <a:solidFill>
                  <a:srgbClr val="FFFFFF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View Our Work: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94560" y="7315983"/>
            <a:ext cx="2394832" cy="807119"/>
            <a:chOff x="0" y="0"/>
            <a:chExt cx="337565" cy="1137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37565" cy="113768"/>
            </a:xfrm>
            <a:custGeom>
              <a:avLst/>
              <a:gdLst/>
              <a:ahLst/>
              <a:cxnLst/>
              <a:rect r="r" b="b" t="t" l="l"/>
              <a:pathLst>
                <a:path h="113768" w="337565">
                  <a:moveTo>
                    <a:pt x="56884" y="0"/>
                  </a:moveTo>
                  <a:lnTo>
                    <a:pt x="280681" y="0"/>
                  </a:lnTo>
                  <a:cubicBezTo>
                    <a:pt x="295767" y="0"/>
                    <a:pt x="310236" y="5993"/>
                    <a:pt x="320904" y="16661"/>
                  </a:cubicBezTo>
                  <a:cubicBezTo>
                    <a:pt x="331572" y="27329"/>
                    <a:pt x="337565" y="41797"/>
                    <a:pt x="337565" y="56884"/>
                  </a:cubicBezTo>
                  <a:lnTo>
                    <a:pt x="337565" y="56884"/>
                  </a:lnTo>
                  <a:cubicBezTo>
                    <a:pt x="337565" y="88300"/>
                    <a:pt x="312097" y="113768"/>
                    <a:pt x="280681" y="113768"/>
                  </a:cubicBezTo>
                  <a:lnTo>
                    <a:pt x="56884" y="113768"/>
                  </a:lnTo>
                  <a:cubicBezTo>
                    <a:pt x="25468" y="113768"/>
                    <a:pt x="0" y="88300"/>
                    <a:pt x="0" y="56884"/>
                  </a:cubicBezTo>
                  <a:lnTo>
                    <a:pt x="0" y="56884"/>
                  </a:lnTo>
                  <a:cubicBezTo>
                    <a:pt x="0" y="25468"/>
                    <a:pt x="25468" y="0"/>
                    <a:pt x="56884" y="0"/>
                  </a:cubicBezTo>
                  <a:close/>
                </a:path>
              </a:pathLst>
            </a:custGeom>
            <a:solidFill>
              <a:srgbClr val="000000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337565" cy="170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62935" y="-640182"/>
            <a:ext cx="8476872" cy="7163456"/>
            <a:chOff x="0" y="0"/>
            <a:chExt cx="2877029" cy="24312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77029" cy="2431259"/>
            </a:xfrm>
            <a:custGeom>
              <a:avLst/>
              <a:gdLst/>
              <a:ahLst/>
              <a:cxnLst/>
              <a:rect r="r" b="b" t="t" l="l"/>
              <a:pathLst>
                <a:path h="2431259" w="2877029">
                  <a:moveTo>
                    <a:pt x="35879" y="0"/>
                  </a:moveTo>
                  <a:lnTo>
                    <a:pt x="2841150" y="0"/>
                  </a:lnTo>
                  <a:cubicBezTo>
                    <a:pt x="2850666" y="0"/>
                    <a:pt x="2859792" y="3780"/>
                    <a:pt x="2866521" y="10509"/>
                  </a:cubicBezTo>
                  <a:cubicBezTo>
                    <a:pt x="2873249" y="17237"/>
                    <a:pt x="2877029" y="26363"/>
                    <a:pt x="2877029" y="35879"/>
                  </a:cubicBezTo>
                  <a:lnTo>
                    <a:pt x="2877029" y="2395380"/>
                  </a:lnTo>
                  <a:cubicBezTo>
                    <a:pt x="2877029" y="2404895"/>
                    <a:pt x="2873249" y="2414021"/>
                    <a:pt x="2866521" y="2420750"/>
                  </a:cubicBezTo>
                  <a:cubicBezTo>
                    <a:pt x="2859792" y="2427479"/>
                    <a:pt x="2850666" y="2431259"/>
                    <a:pt x="2841150" y="2431259"/>
                  </a:cubicBezTo>
                  <a:lnTo>
                    <a:pt x="35879" y="2431259"/>
                  </a:lnTo>
                  <a:cubicBezTo>
                    <a:pt x="26363" y="2431259"/>
                    <a:pt x="17237" y="2427479"/>
                    <a:pt x="10509" y="2420750"/>
                  </a:cubicBezTo>
                  <a:cubicBezTo>
                    <a:pt x="3780" y="2414021"/>
                    <a:pt x="0" y="2404895"/>
                    <a:pt x="0" y="2395380"/>
                  </a:cubicBezTo>
                  <a:lnTo>
                    <a:pt x="0" y="35879"/>
                  </a:lnTo>
                  <a:cubicBezTo>
                    <a:pt x="0" y="26363"/>
                    <a:pt x="3780" y="17237"/>
                    <a:pt x="10509" y="10509"/>
                  </a:cubicBezTo>
                  <a:cubicBezTo>
                    <a:pt x="17237" y="3780"/>
                    <a:pt x="26363" y="0"/>
                    <a:pt x="35879" y="0"/>
                  </a:cubicBezTo>
                  <a:close/>
                </a:path>
              </a:pathLst>
            </a:custGeom>
            <a:solidFill>
              <a:srgbClr val="000000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77029" cy="24884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762519" y="1583477"/>
            <a:ext cx="7251502" cy="8703523"/>
            <a:chOff x="0" y="0"/>
            <a:chExt cx="770061" cy="92425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0061" cy="924256"/>
            </a:xfrm>
            <a:custGeom>
              <a:avLst/>
              <a:gdLst/>
              <a:ahLst/>
              <a:cxnLst/>
              <a:rect r="r" b="b" t="t" l="l"/>
              <a:pathLst>
                <a:path h="924256" w="770061">
                  <a:moveTo>
                    <a:pt x="24555" y="0"/>
                  </a:moveTo>
                  <a:lnTo>
                    <a:pt x="745505" y="0"/>
                  </a:lnTo>
                  <a:cubicBezTo>
                    <a:pt x="752018" y="0"/>
                    <a:pt x="758264" y="2587"/>
                    <a:pt x="762869" y="7192"/>
                  </a:cubicBezTo>
                  <a:cubicBezTo>
                    <a:pt x="767474" y="11797"/>
                    <a:pt x="770061" y="18043"/>
                    <a:pt x="770061" y="24555"/>
                  </a:cubicBezTo>
                  <a:lnTo>
                    <a:pt x="770061" y="899700"/>
                  </a:lnTo>
                  <a:cubicBezTo>
                    <a:pt x="770061" y="913262"/>
                    <a:pt x="759067" y="924256"/>
                    <a:pt x="745505" y="924256"/>
                  </a:cubicBezTo>
                  <a:lnTo>
                    <a:pt x="24555" y="924256"/>
                  </a:lnTo>
                  <a:cubicBezTo>
                    <a:pt x="10994" y="924256"/>
                    <a:pt x="0" y="913262"/>
                    <a:pt x="0" y="899700"/>
                  </a:cubicBezTo>
                  <a:lnTo>
                    <a:pt x="0" y="24555"/>
                  </a:lnTo>
                  <a:cubicBezTo>
                    <a:pt x="0" y="10994"/>
                    <a:pt x="10994" y="0"/>
                    <a:pt x="24555" y="0"/>
                  </a:cubicBezTo>
                  <a:close/>
                </a:path>
              </a:pathLst>
            </a:custGeom>
            <a:blipFill>
              <a:blip r:embed="rId2"/>
              <a:stretch>
                <a:fillRect l="-4389" t="0" r="-4389" b="-22062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607224" y="8961231"/>
            <a:ext cx="365207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94560" y="2741088"/>
            <a:ext cx="6880590" cy="117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Our Mission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94560" y="4023508"/>
            <a:ext cx="6232725" cy="299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 Scale Acres, our mission is to revolutionize real estate marketing by delivering innovative, data-driven solutions that empower developers, brokers, and channel partners. We aim to enhance brand visibility, generate high-quality leads, and drive measurable growth through tailored digital strategies.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61692" y="7511580"/>
            <a:ext cx="186056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Learn More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1389" r="0" b="-10735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828875"/>
            <a:ext cx="594514" cy="594514"/>
          </a:xfrm>
          <a:custGeom>
            <a:avLst/>
            <a:gdLst/>
            <a:ahLst/>
            <a:cxnLst/>
            <a:rect r="r" b="b" t="t" l="l"/>
            <a:pathLst>
              <a:path h="594514" w="594514">
                <a:moveTo>
                  <a:pt x="0" y="0"/>
                </a:moveTo>
                <a:lnTo>
                  <a:pt x="594514" y="0"/>
                </a:lnTo>
                <a:lnTo>
                  <a:pt x="594514" y="594515"/>
                </a:lnTo>
                <a:lnTo>
                  <a:pt x="0" y="59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822666"/>
            <a:ext cx="594514" cy="594514"/>
          </a:xfrm>
          <a:custGeom>
            <a:avLst/>
            <a:gdLst/>
            <a:ahLst/>
            <a:cxnLst/>
            <a:rect r="r" b="b" t="t" l="l"/>
            <a:pathLst>
              <a:path h="594514" w="594514">
                <a:moveTo>
                  <a:pt x="0" y="0"/>
                </a:moveTo>
                <a:lnTo>
                  <a:pt x="594514" y="0"/>
                </a:lnTo>
                <a:lnTo>
                  <a:pt x="594514" y="594514"/>
                </a:lnTo>
                <a:lnTo>
                  <a:pt x="0" y="5945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6816456"/>
            <a:ext cx="594514" cy="594514"/>
          </a:xfrm>
          <a:custGeom>
            <a:avLst/>
            <a:gdLst/>
            <a:ahLst/>
            <a:cxnLst/>
            <a:rect r="r" b="b" t="t" l="l"/>
            <a:pathLst>
              <a:path h="594514" w="594514">
                <a:moveTo>
                  <a:pt x="0" y="0"/>
                </a:moveTo>
                <a:lnTo>
                  <a:pt x="594514" y="0"/>
                </a:lnTo>
                <a:lnTo>
                  <a:pt x="594514" y="594514"/>
                </a:lnTo>
                <a:lnTo>
                  <a:pt x="0" y="594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7810246"/>
            <a:ext cx="594514" cy="594514"/>
          </a:xfrm>
          <a:custGeom>
            <a:avLst/>
            <a:gdLst/>
            <a:ahLst/>
            <a:cxnLst/>
            <a:rect r="r" b="b" t="t" l="l"/>
            <a:pathLst>
              <a:path h="594514" w="594514">
                <a:moveTo>
                  <a:pt x="0" y="0"/>
                </a:moveTo>
                <a:lnTo>
                  <a:pt x="594514" y="0"/>
                </a:lnTo>
                <a:lnTo>
                  <a:pt x="594514" y="594514"/>
                </a:lnTo>
                <a:lnTo>
                  <a:pt x="0" y="5945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6" id="6"/>
          <p:cNvGrpSpPr/>
          <p:nvPr/>
        </p:nvGrpSpPr>
        <p:grpSpPr>
          <a:xfrm rot="0">
            <a:off x="12012930" y="2746811"/>
            <a:ext cx="5246370" cy="524637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76204" t="-10442" r="-1455" b="-437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29537" y="5822666"/>
            <a:ext cx="2632413" cy="263241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25000" t="0" r="-2500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931372" y="2746811"/>
            <a:ext cx="1639957" cy="1589268"/>
          </a:xfrm>
          <a:custGeom>
            <a:avLst/>
            <a:gdLst/>
            <a:ahLst/>
            <a:cxnLst/>
            <a:rect r="r" b="b" t="t" l="l"/>
            <a:pathLst>
              <a:path h="1589268" w="1639957">
                <a:moveTo>
                  <a:pt x="0" y="0"/>
                </a:moveTo>
                <a:lnTo>
                  <a:pt x="1639957" y="0"/>
                </a:lnTo>
                <a:lnTo>
                  <a:pt x="1639957" y="1589268"/>
                </a:lnTo>
                <a:lnTo>
                  <a:pt x="0" y="15892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871532"/>
            <a:ext cx="7269285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Contact Us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06825" y="4821581"/>
            <a:ext cx="5911886" cy="556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4"/>
              </a:lnSpc>
              <a:spcBef>
                <a:spcPct val="0"/>
              </a:spcBef>
            </a:pPr>
            <a:r>
              <a:rPr lang="en-US" sz="3224" strike="noStrik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14" tooltip="tel:+919266023436"/>
              </a:rPr>
              <a:t>+91 92660 23436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30345" y="5815371"/>
            <a:ext cx="6810552" cy="556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4"/>
              </a:lnSpc>
              <a:spcBef>
                <a:spcPct val="0"/>
              </a:spcBef>
            </a:pPr>
            <a:r>
              <a:rPr lang="en-US" sz="322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15" tooltip="https://scaleacres.com"/>
              </a:rPr>
              <a:t>WWW.SCALEACRES.COM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06825" y="6820508"/>
            <a:ext cx="7644526" cy="556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14"/>
              </a:lnSpc>
              <a:spcBef>
                <a:spcPct val="0"/>
              </a:spcBef>
            </a:pPr>
            <a:r>
              <a:rPr lang="en-US" sz="322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16" tooltip="mailto:scaleacres@gmail.com"/>
              </a:rPr>
              <a:t>SCA</a:t>
            </a:r>
            <a:r>
              <a:rPr lang="en-US" sz="3224" strike="noStrik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17" tooltip="mailto:scaleacres@gmail.com"/>
              </a:rPr>
              <a:t>LEACRES@GMAIL.COM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06825" y="7824455"/>
            <a:ext cx="9560601" cy="1056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34"/>
              </a:lnSpc>
              <a:spcBef>
                <a:spcPct val="0"/>
              </a:spcBef>
            </a:pPr>
            <a:r>
              <a:rPr lang="en-US" sz="302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PLOT NO 6</a:t>
            </a:r>
            <a:r>
              <a:rPr lang="en-US" sz="3024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2, 2ND FLOOR SAIDULAJAB WESTEND MARG LANE NO 2, NEW DELHI 110030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-653747" y="9258300"/>
            <a:ext cx="19595494" cy="2031095"/>
            <a:chOff x="0" y="0"/>
            <a:chExt cx="5160953" cy="53493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160953" cy="534939"/>
            </a:xfrm>
            <a:custGeom>
              <a:avLst/>
              <a:gdLst/>
              <a:ahLst/>
              <a:cxnLst/>
              <a:rect r="r" b="b" t="t" l="l"/>
              <a:pathLst>
                <a:path h="534939" w="5160953">
                  <a:moveTo>
                    <a:pt x="0" y="0"/>
                  </a:moveTo>
                  <a:lnTo>
                    <a:pt x="5160953" y="0"/>
                  </a:lnTo>
                  <a:lnTo>
                    <a:pt x="5160953" y="534939"/>
                  </a:lnTo>
                  <a:lnTo>
                    <a:pt x="0" y="53493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5160953" cy="5539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28700" y="1028700"/>
            <a:ext cx="2215929" cy="717733"/>
          </a:xfrm>
          <a:custGeom>
            <a:avLst/>
            <a:gdLst/>
            <a:ahLst/>
            <a:cxnLst/>
            <a:rect r="r" b="b" t="t" l="l"/>
            <a:pathLst>
              <a:path h="717733" w="2215929">
                <a:moveTo>
                  <a:pt x="0" y="0"/>
                </a:moveTo>
                <a:lnTo>
                  <a:pt x="2215929" y="0"/>
                </a:lnTo>
                <a:lnTo>
                  <a:pt x="2215929" y="717733"/>
                </a:lnTo>
                <a:lnTo>
                  <a:pt x="0" y="71773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101389" r="0" b="-10735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9658174" y="-3101648"/>
            <a:ext cx="12359948" cy="12359948"/>
          </a:xfrm>
          <a:custGeom>
            <a:avLst/>
            <a:gdLst/>
            <a:ahLst/>
            <a:cxnLst/>
            <a:rect r="r" b="b" t="t" l="l"/>
            <a:pathLst>
              <a:path h="12359948" w="12359948">
                <a:moveTo>
                  <a:pt x="12359948" y="0"/>
                </a:moveTo>
                <a:lnTo>
                  <a:pt x="0" y="0"/>
                </a:lnTo>
                <a:lnTo>
                  <a:pt x="0" y="12359948"/>
                </a:lnTo>
                <a:lnTo>
                  <a:pt x="12359948" y="12359948"/>
                </a:lnTo>
                <a:lnTo>
                  <a:pt x="1235994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215948" y="6816723"/>
            <a:ext cx="12359948" cy="12359948"/>
          </a:xfrm>
          <a:custGeom>
            <a:avLst/>
            <a:gdLst/>
            <a:ahLst/>
            <a:cxnLst/>
            <a:rect r="r" b="b" t="t" l="l"/>
            <a:pathLst>
              <a:path h="12359948" w="12359948">
                <a:moveTo>
                  <a:pt x="0" y="0"/>
                </a:moveTo>
                <a:lnTo>
                  <a:pt x="12359948" y="0"/>
                </a:lnTo>
                <a:lnTo>
                  <a:pt x="12359948" y="12359948"/>
                </a:lnTo>
                <a:lnTo>
                  <a:pt x="0" y="123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2174" y="4041777"/>
            <a:ext cx="14723651" cy="27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67"/>
              </a:lnSpc>
            </a:pPr>
            <a:r>
              <a:rPr lang="en-US" sz="22007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THANK YOU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4746183"/>
            <a:ext cx="819979" cy="794634"/>
          </a:xfrm>
          <a:custGeom>
            <a:avLst/>
            <a:gdLst/>
            <a:ahLst/>
            <a:cxnLst/>
            <a:rect r="r" b="b" t="t" l="l"/>
            <a:pathLst>
              <a:path h="794634" w="819979">
                <a:moveTo>
                  <a:pt x="0" y="0"/>
                </a:moveTo>
                <a:lnTo>
                  <a:pt x="819979" y="0"/>
                </a:lnTo>
                <a:lnTo>
                  <a:pt x="819979" y="794634"/>
                </a:lnTo>
                <a:lnTo>
                  <a:pt x="0" y="79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DAGnCIxL7js</dc:identifier>
  <dcterms:modified xsi:type="dcterms:W3CDTF">2011-08-01T06:04:30Z</dcterms:modified>
  <cp:revision>1</cp:revision>
  <dc:title>Real Estate</dc:title>
</cp:coreProperties>
</file>